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DA5B2-DFAA-4A44-93BA-AC05A7209FB2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7F108-6AEA-49DA-9420-AA84A6C7C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91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D64BC-50A2-4A22-B377-B3978EB1FF15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3262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5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1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2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6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8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1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3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0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5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3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282633" y="249382"/>
            <a:ext cx="968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申告すべき</a:t>
            </a:r>
            <a:r>
              <a:rPr lang="en-US" altLang="ja-JP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400" b="1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状態がないとき</a:t>
            </a: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2686" y="4508598"/>
            <a:ext cx="11446626" cy="1719622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日本小児心身医学会の定める</a:t>
            </a:r>
            <a:endParaRPr kumimoji="1" lang="en-US" altLang="ja-JP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利益相反に関する</a:t>
            </a:r>
            <a:r>
              <a:rPr lang="ja-JP" altLang="en-US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開示事項はありません</a:t>
            </a:r>
            <a:endParaRPr kumimoji="1" lang="ja-JP" altLang="en-US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56061" y="965171"/>
            <a:ext cx="11479877" cy="2329530"/>
            <a:chOff x="457200" y="1654175"/>
            <a:chExt cx="8229600" cy="1640526"/>
          </a:xfrm>
        </p:grpSpPr>
        <p:sp>
          <p:nvSpPr>
            <p:cNvPr id="9" name="タイトル 1"/>
            <p:cNvSpPr txBox="1">
              <a:spLocks/>
            </p:cNvSpPr>
            <p:nvPr/>
          </p:nvSpPr>
          <p:spPr bwMode="auto">
            <a:xfrm>
              <a:off x="457200" y="1654175"/>
              <a:ext cx="8229600" cy="16405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defTabSz="914400"/>
              <a:r>
                <a:rPr kumimoji="1" lang="ja-JP" altLang="en-US" kern="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日本小児心身医学会</a:t>
              </a:r>
              <a:br>
                <a:rPr kumimoji="1" lang="en-US" altLang="ja-JP" kern="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</a:br>
              <a:r>
                <a:rPr kumimoji="1" lang="en-US" altLang="ja-JP" kern="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COI</a:t>
              </a:r>
              <a:r>
                <a:rPr lang="en-US" altLang="ja-JP" kern="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kern="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開示</a:t>
              </a:r>
              <a:endParaRPr kumimoji="1" lang="ja-JP" altLang="en-US" sz="28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6150" y="1914941"/>
              <a:ext cx="1219200" cy="1219200"/>
            </a:xfrm>
            <a:prstGeom prst="rect">
              <a:avLst/>
            </a:prstGeom>
          </p:spPr>
        </p:pic>
      </p:grpSp>
      <p:sp>
        <p:nvSpPr>
          <p:cNvPr id="8" name="テキスト ボックス 7"/>
          <p:cNvSpPr txBox="1"/>
          <p:nvPr/>
        </p:nvSpPr>
        <p:spPr>
          <a:xfrm>
            <a:off x="326966" y="3486151"/>
            <a:ext cx="1153806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発表者名：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共同演者を含む全員の氏名を記載してください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E3377031-35F0-8E23-066A-2C697EFC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81" y="6306130"/>
            <a:ext cx="118456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ja-JP" altLang="en-US" sz="2000" b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日本医学会連合：学術集会への演題応募における倫理的手続きに関する指針：に従っています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20F9386-7DA1-3A26-ABA6-550D86B4179A}"/>
              </a:ext>
            </a:extLst>
          </p:cNvPr>
          <p:cNvCxnSpPr>
            <a:cxnSpLocks/>
          </p:cNvCxnSpPr>
          <p:nvPr/>
        </p:nvCxnSpPr>
        <p:spPr bwMode="auto">
          <a:xfrm>
            <a:off x="290893" y="6306130"/>
            <a:ext cx="116102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40483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67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Calibri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日本小児心身医学会 C O I 開示 発表者名：</dc:title>
  <dc:creator>小柳憲司</dc:creator>
  <cp:lastModifiedBy>岸田 智子(JTB)</cp:lastModifiedBy>
  <cp:revision>9</cp:revision>
  <dcterms:created xsi:type="dcterms:W3CDTF">2017-04-29T07:37:27Z</dcterms:created>
  <dcterms:modified xsi:type="dcterms:W3CDTF">2023-05-16T07:05:00Z</dcterms:modified>
</cp:coreProperties>
</file>